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1"/>
  </p:notesMasterIdLst>
  <p:sldIdLst>
    <p:sldId id="262" r:id="rId2"/>
    <p:sldId id="256" r:id="rId3"/>
    <p:sldId id="265" r:id="rId4"/>
    <p:sldId id="257" r:id="rId5"/>
    <p:sldId id="258" r:id="rId6"/>
    <p:sldId id="259" r:id="rId7"/>
    <p:sldId id="260" r:id="rId8"/>
    <p:sldId id="261" r:id="rId9"/>
    <p:sldId id="263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06E8C39-D91D-410E-A185-F88B6ACACCB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3F7B310-373E-47EA-A1F3-8F70D304E9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15237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22000" r="-2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A0112E3D-37D5-46AF-8BBD-189B7B4443C0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77A330C-1EB3-4D3F-9046-D99A23E872C8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nn.com/2012/12/06/world/asia/philippines-typhoon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222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304801"/>
            <a:ext cx="7696200" cy="2362200"/>
          </a:xfrm>
        </p:spPr>
        <p:txBody>
          <a:bodyPr/>
          <a:lstStyle/>
          <a:p>
            <a:r>
              <a:rPr lang="en-US" dirty="0" smtClean="0">
                <a:latin typeface="Algerian" pitchFamily="82" charset="0"/>
              </a:rPr>
              <a:t>typhoons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95400" y="3124200"/>
            <a:ext cx="6400800" cy="1828800"/>
          </a:xfrm>
        </p:spPr>
        <p:txBody>
          <a:bodyPr>
            <a:normAutofit/>
          </a:bodyPr>
          <a:lstStyle/>
          <a:p>
            <a:r>
              <a:rPr lang="en-US" dirty="0" smtClean="0">
                <a:latin typeface="Broadway" pitchFamily="82" charset="0"/>
              </a:rPr>
              <a:t>The windy disaster </a:t>
            </a:r>
          </a:p>
          <a:p>
            <a:r>
              <a:rPr lang="en-US" dirty="0" err="1" smtClean="0">
                <a:latin typeface="Broadway" pitchFamily="82" charset="0"/>
              </a:rPr>
              <a:t>Aj</a:t>
            </a:r>
            <a:r>
              <a:rPr lang="en-US" dirty="0" smtClean="0">
                <a:latin typeface="Broadway" pitchFamily="82" charset="0"/>
              </a:rPr>
              <a:t> </a:t>
            </a:r>
            <a:r>
              <a:rPr lang="en-US" dirty="0" err="1" smtClean="0">
                <a:latin typeface="Broadway" pitchFamily="82" charset="0"/>
              </a:rPr>
              <a:t>sisson</a:t>
            </a:r>
            <a:endParaRPr lang="en-US" dirty="0" smtClean="0">
              <a:latin typeface="Broadway" pitchFamily="82" charset="0"/>
            </a:endParaRPr>
          </a:p>
          <a:p>
            <a:r>
              <a:rPr lang="en-US" dirty="0" smtClean="0">
                <a:latin typeface="Broadway" pitchFamily="82" charset="0"/>
              </a:rPr>
              <a:t>Science Shepard</a:t>
            </a:r>
            <a:endParaRPr lang="en-US" dirty="0">
              <a:latin typeface="Broadway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1734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  <p:sndAc>
          <p:stSnd>
            <p:snd r:embed="rId2" name="applause.wav"/>
          </p:stSnd>
        </p:sndAc>
      </p:transition>
    </mc:Choice>
    <mc:Fallback xmlns="">
      <p:transition spd="slow">
        <p:fade/>
        <p:sndAc>
          <p:stSnd>
            <p:snd r:embed="rId3" name="applause.wav"/>
          </p:stSnd>
        </p:sndAc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 typhoon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typhoon is a tropical storm in the region of the Indian or west pacific oceans</a:t>
            </a:r>
          </a:p>
          <a:p>
            <a:r>
              <a:rPr lang="en-US" dirty="0" smtClean="0"/>
              <a:t>it is a cluster of wind except for a hole in the middle called the eye</a:t>
            </a:r>
          </a:p>
          <a:p>
            <a:pPr marL="137160" indent="0">
              <a:buNone/>
            </a:pPr>
            <a:endParaRPr lang="en-US" dirty="0" smtClean="0">
              <a:hlinkClick r:id="rId2"/>
            </a:endParaRPr>
          </a:p>
          <a:p>
            <a:pPr marL="137160" indent="0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www.cnn.com/2012/12/06/world/asia/philippines-typhoon</a:t>
            </a:r>
            <a:endParaRPr lang="en-US" dirty="0" smtClean="0"/>
          </a:p>
          <a:p>
            <a:pPr marL="13716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25520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a typhoon?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752600"/>
            <a:ext cx="8229600" cy="4525963"/>
          </a:xfrm>
        </p:spPr>
        <p:txBody>
          <a:bodyPr/>
          <a:lstStyle/>
          <a:p>
            <a:r>
              <a:rPr lang="en-US" dirty="0" smtClean="0"/>
              <a:t>Warm ocean water</a:t>
            </a:r>
          </a:p>
          <a:p>
            <a:r>
              <a:rPr lang="en-US" dirty="0" smtClean="0"/>
              <a:t>Low atmospheric stability</a:t>
            </a:r>
          </a:p>
          <a:p>
            <a:r>
              <a:rPr lang="en-US" dirty="0" smtClean="0"/>
              <a:t>Sufficient </a:t>
            </a:r>
            <a:r>
              <a:rPr lang="en-US" dirty="0" err="1" smtClean="0"/>
              <a:t>coriolis</a:t>
            </a:r>
            <a:r>
              <a:rPr lang="en-US" dirty="0" smtClean="0"/>
              <a:t>  force</a:t>
            </a:r>
          </a:p>
          <a:p>
            <a:r>
              <a:rPr lang="en-US" dirty="0" smtClean="0"/>
              <a:t>Moist mid-atmosphere</a:t>
            </a:r>
          </a:p>
          <a:p>
            <a:r>
              <a:rPr lang="en-US" dirty="0" smtClean="0"/>
              <a:t>Upper atmosphere divergence</a:t>
            </a:r>
          </a:p>
          <a:p>
            <a:pPr marL="0" indent="0">
              <a:buNone/>
            </a:pPr>
            <a:endParaRPr lang="en-US" dirty="0" smtClean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2012 www.tropicalweather.net/what_causes_typhoons.htm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472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How long do typhoons last?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average typhoon lifespan is 10 days</a:t>
            </a:r>
          </a:p>
          <a:p>
            <a:r>
              <a:rPr lang="en-US" dirty="0" smtClean="0"/>
              <a:t>Typhoon page is the longest typhoon it lasted 26 days!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2006 www.aoml.nnoa.gov/hrd/tcfaq/e6.html</a:t>
            </a:r>
            <a:endParaRPr lang="en-US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3124200"/>
            <a:ext cx="6096000" cy="35814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648598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a typhoon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Most common during may-</a:t>
            </a:r>
            <a:r>
              <a:rPr lang="en-US" dirty="0" err="1" smtClean="0"/>
              <a:t>november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2664401"/>
            <a:ext cx="7415016" cy="38749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498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mtClean="0"/>
              <a:t>How much damage do typhoons do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Typhoons can do million dollars in damage</a:t>
            </a:r>
          </a:p>
          <a:p>
            <a:r>
              <a:rPr lang="en-US" dirty="0" smtClean="0"/>
              <a:t>They destroy twice as much as a hurricane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895601"/>
            <a:ext cx="4648200" cy="289694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2972472"/>
            <a:ext cx="4084981" cy="27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3348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Facts about typhoons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Typhoons reach winds up to 110 mph</a:t>
            </a:r>
          </a:p>
          <a:p>
            <a:r>
              <a:rPr lang="en-US" dirty="0" smtClean="0"/>
              <a:t>Typhoons are hurricanes but in a different region</a:t>
            </a:r>
          </a:p>
          <a:p>
            <a:r>
              <a:rPr lang="en-US" dirty="0" smtClean="0"/>
              <a:t>If the typhoons winds are more than 180mph its classified as a super-typhoon</a:t>
            </a:r>
          </a:p>
          <a:p>
            <a:r>
              <a:rPr lang="en-US" dirty="0" smtClean="0"/>
              <a:t>Typhoons bring heavy winds and can cause floods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57945" y="4591154"/>
            <a:ext cx="2757055" cy="2065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3453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8364" y="1378527"/>
            <a:ext cx="7010401" cy="44680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623319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128</TotalTime>
  <Words>163</Words>
  <Application>Microsoft Office PowerPoint</Application>
  <PresentationFormat>On-screen Show (4:3)</PresentationFormat>
  <Paragraphs>30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Apex</vt:lpstr>
      <vt:lpstr>PowerPoint Presentation</vt:lpstr>
      <vt:lpstr>typhoons</vt:lpstr>
      <vt:lpstr>What is a typhoon</vt:lpstr>
      <vt:lpstr>What causes a typhoon?</vt:lpstr>
      <vt:lpstr>How long do typhoons last?</vt:lpstr>
      <vt:lpstr>When does a typhoon happen</vt:lpstr>
      <vt:lpstr>How much damage do typhoons do</vt:lpstr>
      <vt:lpstr>Facts about typhoons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typhoons</dc:title>
  <dc:creator>Haywood County Schools</dc:creator>
  <cp:lastModifiedBy>Haywood County Schools</cp:lastModifiedBy>
  <cp:revision>15</cp:revision>
  <dcterms:created xsi:type="dcterms:W3CDTF">2013-05-01T15:19:03Z</dcterms:created>
  <dcterms:modified xsi:type="dcterms:W3CDTF">2013-05-03T15:23:56Z</dcterms:modified>
</cp:coreProperties>
</file>